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63" r:id="rId2"/>
    <p:sldId id="266" r:id="rId3"/>
    <p:sldId id="267" r:id="rId4"/>
    <p:sldId id="268" r:id="rId5"/>
    <p:sldId id="269" r:id="rId6"/>
    <p:sldId id="27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5CB"/>
    <a:srgbClr val="486B8B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Guidelines:-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4910" y="1719126"/>
            <a:ext cx="8229600" cy="4038600"/>
          </a:xfrm>
        </p:spPr>
        <p:txBody>
          <a:bodyPr/>
          <a:lstStyle/>
          <a:p>
            <a:r>
              <a:rPr lang="en-US" dirty="0"/>
              <a:t>Follow this template for your presentation.</a:t>
            </a:r>
          </a:p>
          <a:p>
            <a:r>
              <a:rPr lang="en-US" dirty="0"/>
              <a:t>Make the slides based on your given time limit (</a:t>
            </a:r>
            <a:r>
              <a:rPr lang="en-US" dirty="0">
                <a:solidFill>
                  <a:srgbClr val="FF0000"/>
                </a:solidFill>
              </a:rPr>
              <a:t>8-10 minutes</a:t>
            </a:r>
            <a:r>
              <a:rPr lang="en-US" dirty="0"/>
              <a:t>).</a:t>
            </a:r>
          </a:p>
          <a:p>
            <a:r>
              <a:rPr lang="en-US" dirty="0"/>
              <a:t> To make the slides more attractive do add more images than the sentences.</a:t>
            </a:r>
          </a:p>
          <a:p>
            <a:r>
              <a:rPr lang="en-US" dirty="0"/>
              <a:t>The below given slides are for your reference, you can align as per your preference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E8485-34F9-41BD-8D6F-C39F9761AC9D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6DC5C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EduResearch-2027 - 10</a:t>
            </a:r>
            <a:r>
              <a:rPr lang="en-US" b="1" baseline="30000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Conference on Multidisciplinary and Current Educational Research (10th ICMCER-2027)</a:t>
            </a:r>
          </a:p>
        </p:txBody>
      </p:sp>
      <p:sp>
        <p:nvSpPr>
          <p:cNvPr id="4" name="AutoShape 2" descr="logo-img">
            <a:extLst>
              <a:ext uri="{FF2B5EF4-FFF2-40B4-BE49-F238E27FC236}">
                <a16:creationId xmlns:a16="http://schemas.microsoft.com/office/drawing/2014/main" id="{978357C0-7184-C3B8-2BA9-2349A389D7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" name="Graphic 4" descr="10th ICMCER-2027 home">
            <a:extLst>
              <a:ext uri="{FF2B5EF4-FFF2-40B4-BE49-F238E27FC236}">
                <a16:creationId xmlns:a16="http://schemas.microsoft.com/office/drawing/2014/main" id="{F4610F1F-5520-159E-D204-A34718301E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58872" y="226220"/>
            <a:ext cx="2257425" cy="68580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D0E22BBF-D366-34AD-CA99-A430E21F7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3AA8A12-74C9-4179-AE44-14A28CF91E87}"/>
              </a:ext>
            </a:extLst>
          </p:cNvPr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Research Article Title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B739266-8FA5-483B-8E41-529ACE6AB60F}"/>
              </a:ext>
            </a:extLst>
          </p:cNvPr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1)Author and Coauthor name.</a:t>
            </a:r>
          </a:p>
          <a:p>
            <a:r>
              <a:rPr lang="en-US"/>
              <a:t>2)Guide name.</a:t>
            </a:r>
            <a:endParaRPr lang="en-US" dirty="0"/>
          </a:p>
        </p:txBody>
      </p:sp>
      <p:pic>
        <p:nvPicPr>
          <p:cNvPr id="4" name="Graphic 3" descr="10th ICMCER-2027 home">
            <a:extLst>
              <a:ext uri="{FF2B5EF4-FFF2-40B4-BE49-F238E27FC236}">
                <a16:creationId xmlns:a16="http://schemas.microsoft.com/office/drawing/2014/main" id="{D40D16BE-B05D-EA2B-8845-D786530534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58872" y="226220"/>
            <a:ext cx="2257425" cy="685800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30B0BC39-BDD9-4875-9BD0-E5511D2CB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4BD34B-C2DF-2C18-D429-E72C1132CB10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6DC5C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EduResearch-2027 - 10</a:t>
            </a:r>
            <a:r>
              <a:rPr lang="en-US" b="1" baseline="30000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Conference on Multidisciplinary and Current Educational Research (10th ICMCER-2027)</a:t>
            </a:r>
          </a:p>
        </p:txBody>
      </p:sp>
    </p:spTree>
    <p:extLst>
      <p:ext uri="{BB962C8B-B14F-4D97-AF65-F5344CB8AC3E}">
        <p14:creationId xmlns:p14="http://schemas.microsoft.com/office/powerpoint/2010/main" val="243230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Abstract:- 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4A6119D-0C7B-D9D4-8FD8-D8E3B9284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phic 3" descr="10th ICMCER-2027 home">
            <a:extLst>
              <a:ext uri="{FF2B5EF4-FFF2-40B4-BE49-F238E27FC236}">
                <a16:creationId xmlns:a16="http://schemas.microsoft.com/office/drawing/2014/main" id="{C3533B79-C1DE-3E11-DDA3-37AD5D0B34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8872" y="226220"/>
            <a:ext cx="2257425" cy="685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1A0739-D7E0-1897-D7CF-76B43FF3D72F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6DC5C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EduResearch-2027 - 10</a:t>
            </a:r>
            <a:r>
              <a:rPr lang="en-US" b="1" baseline="30000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Conference on Multidisciplinary and Current Educational Research (10th ICMCER-2027)</a:t>
            </a:r>
          </a:p>
        </p:txBody>
      </p:sp>
    </p:spTree>
    <p:extLst>
      <p:ext uri="{BB962C8B-B14F-4D97-AF65-F5344CB8AC3E}">
        <p14:creationId xmlns:p14="http://schemas.microsoft.com/office/powerpoint/2010/main" val="166511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Description:-</a:t>
            </a:r>
          </a:p>
        </p:txBody>
      </p:sp>
      <p:pic>
        <p:nvPicPr>
          <p:cNvPr id="4" name="Graphic 3" descr="10th ICMCER-2027 home">
            <a:extLst>
              <a:ext uri="{FF2B5EF4-FFF2-40B4-BE49-F238E27FC236}">
                <a16:creationId xmlns:a16="http://schemas.microsoft.com/office/drawing/2014/main" id="{D407D32C-21EA-764E-9EFB-DF6AEB7571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58872" y="226220"/>
            <a:ext cx="2257425" cy="685800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26A5A848-9A56-2F52-6121-D7DD870AE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CA8B70-7EC2-97B5-502E-8683798A5923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6DC5C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EduResearch-2027 - 10</a:t>
            </a:r>
            <a:r>
              <a:rPr lang="en-US" b="1" baseline="30000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Conference on Multidisciplinary and Current Educational Research (10th ICMCER-2027)</a:t>
            </a:r>
          </a:p>
        </p:txBody>
      </p:sp>
    </p:spTree>
    <p:extLst>
      <p:ext uri="{BB962C8B-B14F-4D97-AF65-F5344CB8AC3E}">
        <p14:creationId xmlns:p14="http://schemas.microsoft.com/office/powerpoint/2010/main" val="290332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Conclusion:</a:t>
            </a:r>
          </a:p>
        </p:txBody>
      </p:sp>
      <p:pic>
        <p:nvPicPr>
          <p:cNvPr id="4" name="Graphic 3" descr="10th ICMCER-2027 home">
            <a:extLst>
              <a:ext uri="{FF2B5EF4-FFF2-40B4-BE49-F238E27FC236}">
                <a16:creationId xmlns:a16="http://schemas.microsoft.com/office/drawing/2014/main" id="{00EB6AC1-B31C-AB82-F429-481E19C444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58872" y="226220"/>
            <a:ext cx="2257425" cy="685800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E2797BF-649C-1414-DD3C-C6CBB5420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0705FF-48EE-A030-47D4-7B7AF313B181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6DC5C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EduResearch-2027 - 10</a:t>
            </a:r>
            <a:r>
              <a:rPr lang="en-US" b="1" baseline="30000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Conference on Multidisciplinary and Current Educational Research (10th ICMCER-2027)</a:t>
            </a:r>
          </a:p>
        </p:txBody>
      </p:sp>
    </p:spTree>
    <p:extLst>
      <p:ext uri="{BB962C8B-B14F-4D97-AF65-F5344CB8AC3E}">
        <p14:creationId xmlns:p14="http://schemas.microsoft.com/office/powerpoint/2010/main" val="1601131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0"/>
            <a:ext cx="8229600" cy="762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Thanking you…!!</a:t>
            </a:r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E999183-030A-4322-B7D0-98CA7505C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0" y="1924050"/>
            <a:ext cx="6197600" cy="3486150"/>
          </a:xfrm>
          <a:prstGeom prst="rect">
            <a:avLst/>
          </a:prstGeom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1518B48A-9861-4167-8523-2BF53379CBB6}"/>
              </a:ext>
            </a:extLst>
          </p:cNvPr>
          <p:cNvSpPr txBox="1">
            <a:spLocks/>
          </p:cNvSpPr>
          <p:nvPr/>
        </p:nvSpPr>
        <p:spPr>
          <a:xfrm>
            <a:off x="-23914" y="1066800"/>
            <a:ext cx="9143999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</a:rPr>
              <a:t>To Know Research Updates, Download App Now</a:t>
            </a:r>
          </a:p>
        </p:txBody>
      </p:sp>
      <p:pic>
        <p:nvPicPr>
          <p:cNvPr id="5" name="Graphic 4" descr="10th ICMCER-2027 home">
            <a:extLst>
              <a:ext uri="{FF2B5EF4-FFF2-40B4-BE49-F238E27FC236}">
                <a16:creationId xmlns:a16="http://schemas.microsoft.com/office/drawing/2014/main" id="{52229CC6-3B2D-4E8C-FC4F-01D63035B5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8872" y="226220"/>
            <a:ext cx="2257425" cy="68580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600469E3-D5ED-FFDF-BC29-2AEAF8B66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FCC300-4346-B5AD-E3F4-D978CE66E4D2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6DC5C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EduResearch-2027 - 10</a:t>
            </a:r>
            <a:r>
              <a:rPr lang="en-US" b="1" baseline="30000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486B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International Conference on Multidisciplinary and Current Educational Research (10th ICMCER-2027)</a:t>
            </a:r>
          </a:p>
        </p:txBody>
      </p:sp>
    </p:spTree>
    <p:extLst>
      <p:ext uri="{BB962C8B-B14F-4D97-AF65-F5344CB8AC3E}">
        <p14:creationId xmlns:p14="http://schemas.microsoft.com/office/powerpoint/2010/main" val="2895382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</TotalTime>
  <Words>175</Words>
  <Application>Microsoft Office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Guidelines:-</vt:lpstr>
      <vt:lpstr>PowerPoint Presentation</vt:lpstr>
      <vt:lpstr>Abstract:-  </vt:lpstr>
      <vt:lpstr>Description:-</vt:lpstr>
      <vt:lpstr>Conclusion:</vt:lpstr>
      <vt:lpstr>Thanking you…!!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IT-Support</cp:lastModifiedBy>
  <cp:revision>42</cp:revision>
  <dcterms:created xsi:type="dcterms:W3CDTF">2017-12-21T10:51:09Z</dcterms:created>
  <dcterms:modified xsi:type="dcterms:W3CDTF">2026-09-02T05:13:47Z</dcterms:modified>
</cp:coreProperties>
</file>